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f" ContentType="image/tif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314" r:id="rId5"/>
    <p:sldId id="304" r:id="rId6"/>
    <p:sldId id="259" r:id="rId7"/>
    <p:sldId id="308" r:id="rId8"/>
    <p:sldId id="289" r:id="rId9"/>
    <p:sldId id="313" r:id="rId10"/>
    <p:sldId id="260" r:id="rId11"/>
    <p:sldId id="261" r:id="rId12"/>
    <p:sldId id="316" r:id="rId13"/>
    <p:sldId id="288" r:id="rId14"/>
    <p:sldId id="310" r:id="rId15"/>
    <p:sldId id="311" r:id="rId16"/>
    <p:sldId id="312" r:id="rId17"/>
    <p:sldId id="296" r:id="rId18"/>
    <p:sldId id="298" r:id="rId19"/>
    <p:sldId id="299" r:id="rId20"/>
    <p:sldId id="301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72" autoAdjust="0"/>
    <p:restoredTop sz="94711" autoAdjust="0"/>
  </p:normalViewPr>
  <p:slideViewPr>
    <p:cSldViewPr>
      <p:cViewPr varScale="1">
        <p:scale>
          <a:sx n="84" d="100"/>
          <a:sy n="84" d="100"/>
        </p:scale>
        <p:origin x="-1618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04BC-25F1-44BD-A4BD-C999C235A64D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C796E-1EE4-47FB-89A7-887E308268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17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5D99-5F35-411C-B364-6E722DC7A2E0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70571-E768-4F49-B3B6-7A32EFA5F1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611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670571-E768-4F49-B3B6-7A32EFA5F17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4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295F-9F1A-43A3-A3C7-9BAD44FD4705}" type="datetime1">
              <a:rPr lang="ru-RU" smtClean="0"/>
              <a:t>22.12.2021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74EF-6451-4F27-AFD4-61181E62DC65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3C411-A067-459E-91DE-02B182C9A439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34A886C-1C3B-4A99-B746-67693427F69C}" type="datetime1">
              <a:rPr lang="ru-RU" smtClean="0"/>
              <a:t>22.12.2021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78DEC-5F11-4F3A-A98C-2E6544A7603D}" type="datetime1">
              <a:rPr lang="ru-RU" smtClean="0"/>
              <a:t>22.12.2021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509AD-088C-41F9-A9DE-D37CF414E4E4}" type="datetime1">
              <a:rPr lang="ru-RU" smtClean="0"/>
              <a:t>22.12.2021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D912-968C-461F-A390-0A0CCA9D6871}" type="datetime1">
              <a:rPr lang="ru-RU" smtClean="0"/>
              <a:t>22.12.2021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F36BD-8E29-4AA2-8927-ED31DCE60E4B}" type="datetime1">
              <a:rPr lang="ru-RU" smtClean="0"/>
              <a:t>22.12.2021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A345F-8F89-442C-9799-63F52726E061}" type="datetime1">
              <a:rPr lang="ru-RU" smtClean="0"/>
              <a:t>22.12.2021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5B99CDB-77E8-4ADF-AA7D-FF7B1A8D3D74}" type="datetime1">
              <a:rPr lang="ru-RU" smtClean="0"/>
              <a:t>22.12.2021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9245-A641-453B-BFE2-1C8C2A1EED26}" type="datetime1">
              <a:rPr lang="ru-RU" smtClean="0"/>
              <a:t>22.12.2021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FB7A0C-0CD0-468E-8EBF-422102F63B3C}" type="datetime1">
              <a:rPr lang="ru-RU" smtClean="0"/>
              <a:t>22.12.2021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2EAA24A-F6B8-4B27-AB1B-B24DAC4CF2D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1.emf"/><Relationship Id="rId5" Type="http://schemas.openxmlformats.org/officeDocument/2006/relationships/image" Target="../media/image19.emf"/><Relationship Id="rId10" Type="http://schemas.openxmlformats.org/officeDocument/2006/relationships/package" Target="../embeddings/Microsoft_Word_Document3.docx"/><Relationship Id="rId4" Type="http://schemas.openxmlformats.org/officeDocument/2006/relationships/package" Target="../embeddings/Microsoft_Word_Document1.docx"/><Relationship Id="rId9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emf"/><Relationship Id="rId4" Type="http://schemas.openxmlformats.org/officeDocument/2006/relationships/oleObject" Target="../embeddings/Microsoft_Word_97_-_2003_Document3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8.emf"/><Relationship Id="rId4" Type="http://schemas.openxmlformats.org/officeDocument/2006/relationships/package" Target="../embeddings/Microsoft_Word_Document5.docx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4" Type="http://schemas.openxmlformats.org/officeDocument/2006/relationships/oleObject" Target="../embeddings/Microsoft_Word_97_-_2003_Document1.doc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76872"/>
            <a:ext cx="8640960" cy="4248472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0"/>
              </a:spcBef>
            </a:pPr>
            <a:endParaRPr lang="ru-RU" sz="1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этап Всероссийского смотра-конкурса 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звание «Лучшая добровольная пожарная команда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системе ВДПО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ДПД Стодолищенского </a:t>
            </a: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поселения </a:t>
            </a:r>
          </a:p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Починковского района Смоленской области</a:t>
            </a:r>
          </a:p>
          <a:p>
            <a:pPr>
              <a:spcBef>
                <a:spcPts val="0"/>
              </a:spcBef>
            </a:pP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15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856984" cy="20882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Общероссийская общественная организация 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ВСЕРОССИЙСКОЕ ДОБРОВОЛЬНОЕ ПОЖАРНОЕ ОБЩЕСТВО</a:t>
            </a:r>
            <a:b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СМОЛЕНСКОЕ ОБЛАСТНОЕ ОТДЕЛЕНИЕ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Y:\Гербы ОУ ДПК и ВДПО\герб 25см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61" y="368935"/>
            <a:ext cx="909895" cy="11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1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435280" cy="5472608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Муниципальное образование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Стодолищенского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сельского поселения создано             28 декабря 2008 года и расположено в южной части Починковского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района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Смоленской области на расстоянии 28 километров от районного центра. Площадь муниципального образования составляет более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300 квадратных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километров.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Административный центр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сельского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поселения находится в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посёлке  Стодолище с населением около 3000 человек.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территории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Стодолищенского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сельского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поселения расположено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42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населенных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пункта с общей численностью более 4000 человек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Имеется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 общеобразовательные школы, 3 детских сада, 9 сельских домов культуры, 9 фельдшерско-акушерских пунктов, 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другие социально значимые объекты. 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        По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 территории 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Стодолищенского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сельского поселения с севера на юг проходит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автодорога Орёл – Витебск и железная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 дорога </a:t>
            </a:r>
            <a:r>
              <a:rPr lang="ru-RU" sz="1800" u="sng" dirty="0" smtClean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Рига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 — 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ea typeface="Source Sans Pro Light" panose="020B0403030403020204" pitchFamily="34" charset="0"/>
                <a:cs typeface="Times New Roman" panose="02020603050405020304" pitchFamily="18" charset="0"/>
              </a:rPr>
              <a:t>Орёл.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Краткая характеристика района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обслуживания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ДПД Стодолищенского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сельского поселения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099661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91264" cy="5976664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территории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сельского поселения имеется 2 потенциально опасных объекта – </a:t>
            </a:r>
            <a:r>
              <a:rPr lang="ru-RU" sz="1800" dirty="0" err="1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Стодолищенская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нефтебаза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запасом топлива около 10 тонн и газозаправочная станция со складом газовых баллонов (до 300 штук).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Численность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ДПД Стодолищенского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 составляет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23 человека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личного состава, на вооружении имеются: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6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ранцевых огнетушителей,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различный шанцевый инструмент.</a:t>
            </a:r>
            <a:endParaRPr lang="ru-RU" sz="1800" dirty="0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 Р 58853-2020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ДПП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Стодолищенского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 классифицируется как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ДПД-2 (второго типа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Круглосуточное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дежурство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состава осуществляется согласно графика на дому в режиме ожидания по средствам связи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95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совместной деятельности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844431"/>
              </p:ext>
            </p:extLst>
          </p:nvPr>
        </p:nvGraphicFramePr>
        <p:xfrm>
          <a:off x="323528" y="1484784"/>
          <a:ext cx="2664296" cy="394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Документ" r:id="rId4" imgW="6454271" imgH="9564160" progId="Word.Document.12">
                  <p:embed/>
                </p:oleObj>
              </mc:Choice>
              <mc:Fallback>
                <p:oleObj name="Документ" r:id="rId4" imgW="6454271" imgH="95641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528" y="1484784"/>
                        <a:ext cx="2664296" cy="3947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426938"/>
              </p:ext>
            </p:extLst>
          </p:nvPr>
        </p:nvGraphicFramePr>
        <p:xfrm>
          <a:off x="3065757" y="1412776"/>
          <a:ext cx="2584999" cy="396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Документ" r:id="rId7" imgW="6298430" imgH="9622020" progId="Word.Document.12">
                  <p:embed/>
                </p:oleObj>
              </mc:Choice>
              <mc:Fallback>
                <p:oleObj name="Документ" r:id="rId7" imgW="6298430" imgH="96220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5757" y="1412776"/>
                        <a:ext cx="2584999" cy="396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195769"/>
              </p:ext>
            </p:extLst>
          </p:nvPr>
        </p:nvGraphicFramePr>
        <p:xfrm>
          <a:off x="5868144" y="1340768"/>
          <a:ext cx="2866819" cy="4169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Документ" r:id="rId10" imgW="6454271" imgH="9388783" progId="Word.Document.12">
                  <p:embed/>
                </p:oleObj>
              </mc:Choice>
              <mc:Fallback>
                <p:oleObj name="Документ" r:id="rId10" imgW="6454271" imgH="9388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68144" y="1340768"/>
                        <a:ext cx="2866819" cy="4169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793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Расстояние до ближайшего подразделения Государственной противопожарной службы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(36 ПСЧ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городе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Починке)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составляет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более 30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км.</a:t>
            </a: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Стодолищенского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имеется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искусственных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водоемов оборудованных пирсами, 29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пожарных гидрантов и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водонапорных башен оборудованных для заправки пожарных машин.</a:t>
            </a: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многолетним статистическим данным, на территории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Стодолищенского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наиболее частыми возгораниями являются сезонные ландшафтные пожары и пожары в частном жилом секторе.</a:t>
            </a:r>
            <a:endParaRPr lang="ru-RU" sz="1800" dirty="0" smtClean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4500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Населенные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пункты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расположенные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лесных массивах и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подверженные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угрозе возможных лесных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пожаров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на территории Стодолищенского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отсутствуют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2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14</a:t>
            </a:fld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Пожарно-профилактическая работа ДПД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14" name="Picture 2" descr="C:\Users\Сергей Лунёв\Desktop\Конкурс ДПО\Стодолище\план профилактической работ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6712"/>
            <a:ext cx="4185319" cy="57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3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Добровольцы ведут активную пожарно-профилактическую работу среди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односельчан,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контролируют состояние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источников наружного противопожарного 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водоснабжения и расчищают подъезды к ним в зимний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период</a:t>
            </a:r>
            <a:endParaRPr lang="ru-RU" sz="1800" dirty="0"/>
          </a:p>
        </p:txBody>
      </p:sp>
      <p:pic>
        <p:nvPicPr>
          <p:cNvPr id="9218" name="Picture 2" descr="C:\Users\Сергей Лунёв\Desktop\Конкурс ДПО\Стодолище\Добровольцы проводят инструктаж населения\DSC_0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" y="1292139"/>
            <a:ext cx="3624402" cy="240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ергей Лунёв\Desktop\Конкурс ДПО\Стодолище\Добровольцы проводят инструктаж населения\DSC_0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42" y="1292139"/>
            <a:ext cx="3774420" cy="235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Сергей Лунёв\Desktop\Конкурс ДПО\Стодолище\Добровольцы проводят инструктаж населения\SDC10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66" y="3840542"/>
            <a:ext cx="362440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542" y="3692718"/>
            <a:ext cx="3774420" cy="293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76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16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marL="0" indent="45000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На базе Стодолищенского сельского дома культуры создан и функционирует «Клуб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добровольных пожарных»</a:t>
            </a:r>
            <a:endParaRPr lang="ru-RU" sz="2000" dirty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pic>
        <p:nvPicPr>
          <p:cNvPr id="10242" name="Picture 2" descr="C:\Users\Сергей Лунёв\Desktop\Конкурс ДПО\Стодолище\клуб добровольных пожарных\image-2021-12-16 15_17_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0" y="908720"/>
            <a:ext cx="3856234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ергей Лунёв\Desktop\Конкурс ДПО\Стодолище\клуб добровольных пожарных\image-2021-12-16 15_18_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64670"/>
            <a:ext cx="3816424" cy="258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ергей Лунёв\Desktop\Конкурс ДПО\Стодолище\клуб добровольных пожарных\image-2021-12-16 15_17_4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50" y="3933054"/>
            <a:ext cx="3856234" cy="27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Сергей Лунёв\Desktop\Конкурс ДПО\Стодолище\клуб добровольных пожарных\image-2021-12-16 15_17_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77692"/>
            <a:ext cx="3816424" cy="271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2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ДПД в соревнованиях среди подразделений ДПО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Смоленской области</a:t>
            </a:r>
          </a:p>
        </p:txBody>
      </p:sp>
      <p:pic>
        <p:nvPicPr>
          <p:cNvPr id="15362" name="Picture 2" descr="C:\Users\Сергей Лунёв\Desktop\Конкурс ДПО\Стодолище\Стодолищенское ДПД на соревнованиях областных\45a6f9d9c1627a70d4f666777523e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59"/>
            <a:ext cx="4242048" cy="23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Сергей Лунёв\Desktop\Конкурс ДПО\Стодолище\Стодолищенское ДПД на соревнованиях областных\a95101b786c7b66bb63456159e452fd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242048" cy="237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Сергей Лунёв\Desktop\Конкурс ДПО\Стодолище\Стодолищенское ДПД на соревнованиях областных\fa5771cc51f1c692d9245cfbbd5521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32" y="3717032"/>
            <a:ext cx="4198168" cy="23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Сергей Лунёв\Desktop\Конкурс ДПО\Стодолище\Стодолищенское ДПД на соревнованиях областных\fcfe448a132a069cfd44d6d3e94e9b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775" y="3735567"/>
            <a:ext cx="4202726" cy="235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27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18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Табель основных обязанностей личного состава ДПД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389748"/>
              </p:ext>
            </p:extLst>
          </p:nvPr>
        </p:nvGraphicFramePr>
        <p:xfrm>
          <a:off x="251520" y="980728"/>
          <a:ext cx="8264645" cy="5514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Документ" r:id="rId3" imgW="10366113" imgH="6915948" progId="Word.Document.12">
                  <p:embed/>
                </p:oleObj>
              </mc:Choice>
              <mc:Fallback>
                <p:oleObj name="Документ" r:id="rId3" imgW="10366113" imgH="6915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980728"/>
                        <a:ext cx="8264645" cy="5514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678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19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дежурства личного состава ДПД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471862"/>
              </p:ext>
            </p:extLst>
          </p:nvPr>
        </p:nvGraphicFramePr>
        <p:xfrm>
          <a:off x="251519" y="857296"/>
          <a:ext cx="9646309" cy="574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Document" r:id="rId4" imgW="10410750" imgH="6195552" progId="Word.Document.8">
                  <p:embed/>
                </p:oleObj>
              </mc:Choice>
              <mc:Fallback>
                <p:oleObj name="Document" r:id="rId4" imgW="10410750" imgH="619555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19" y="857296"/>
                        <a:ext cx="9646309" cy="574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999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507288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Историческая справка о ДПД Стодолищенского СП ….………...........…………........3 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Личный состав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ДПД Стодолищенского СП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….…………………...........………….......8 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района выезда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ДПД Стодолищенского СП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...........................10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Пожарно-профилактическая работа ДПД Стодолищенского СП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….…...……...........14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Клуб добровольных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пожарных Стодолищенского СП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….……………....……...........16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ДПД в соревнованиях……………………………………………….……..…17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Табель основных обязанностей личного состава ДПД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……………..………….........18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дежурства личного состава ДПД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……………………………………………..19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оповещения личного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состава ДПД 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…………..……………………….………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Оценочная </a:t>
            </a:r>
            <a:r>
              <a:rPr lang="ru-RU" sz="1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таблица ДПД</a:t>
            </a:r>
            <a:r>
              <a:rPr lang="ru-RU" sz="1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…………………………………………………………..…...21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>
                <a:cs typeface="Times New Roman" pitchFamily="18" charset="0"/>
              </a:rPr>
              <a:t>2</a:t>
            </a:fld>
            <a:endParaRPr lang="ru-RU" dirty="0"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32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1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20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оповещения личного состава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ДПД Стодолищенского сельского поселения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Сергей Лунёв\Desktop\Конкурс ДПО\Стодолище\схема оповещения ДП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3838849" cy="527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5678"/>
              </p:ext>
            </p:extLst>
          </p:nvPr>
        </p:nvGraphicFramePr>
        <p:xfrm>
          <a:off x="251520" y="476672"/>
          <a:ext cx="3816424" cy="5582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Документ" r:id="rId4" imgW="6441675" imgH="9422924" progId="Word.Document.12">
                  <p:embed/>
                </p:oleObj>
              </mc:Choice>
              <mc:Fallback>
                <p:oleObj name="Документ" r:id="rId4" imgW="6441675" imgH="94229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476672"/>
                        <a:ext cx="3816424" cy="55828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690028"/>
              </p:ext>
            </p:extLst>
          </p:nvPr>
        </p:nvGraphicFramePr>
        <p:xfrm>
          <a:off x="4499993" y="1412776"/>
          <a:ext cx="3823624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Документ" r:id="rId7" imgW="6441675" imgH="7764748" progId="Word.Document.12">
                  <p:embed/>
                </p:oleObj>
              </mc:Choice>
              <mc:Fallback>
                <p:oleObj name="Документ" r:id="rId7" imgW="6441675" imgH="77647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993" y="1412776"/>
                        <a:ext cx="3823624" cy="4608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78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363272" cy="4824536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Стодолищенское сельское поселение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Починковского района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Смоленской области от 28 декабря 2004 </a:t>
            </a:r>
            <a:r>
              <a:rPr lang="ru-RU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№ 132-з. Д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обровольная пожарная дружина была сформирована в мае 2008 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года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из восьми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наиболее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активных жителей посёлка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Стодолище, на базе администрации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сельского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поселения. Дружина была оснащена только шанцевым инструментом и подручными первичными средствами пожаротушения.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После принятия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закона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«О добровольной пожарной охране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»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в 2011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году,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ДПД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Стодолищенского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сельского поселения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одной из первых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вошла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 Общественное учреждение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пожарной охраны «Добровольная пожарная команда Смоленской области»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и уже в  начале 2012 года стала его структурным  подразделением.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51216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ea typeface="+mn-ea"/>
                <a:cs typeface="Times New Roman" pitchFamily="18" charset="0"/>
              </a:rPr>
              <a:t>Историческая справка  </a:t>
            </a:r>
            <a:b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ea typeface="+mn-ea"/>
                <a:cs typeface="Times New Roman" pitchFamily="18" charset="0"/>
              </a:rPr>
              <a:t>о ДПД </a:t>
            </a:r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Стодолищенского</a:t>
            </a:r>
            <a:r>
              <a:rPr lang="ru-RU" sz="2400" dirty="0" smtClean="0">
                <a:solidFill>
                  <a:schemeClr val="bg1"/>
                </a:solidFill>
                <a:latin typeface="Sylfaen" panose="010A0502050306030303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ea typeface="+mn-ea"/>
                <a:cs typeface="Times New Roman" pitchFamily="18" charset="0"/>
              </a:rPr>
              <a:t>сельского поселения </a:t>
            </a:r>
            <a:b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Sylfaen" panose="010A0502050306030303" pitchFamily="18" charset="0"/>
                <a:ea typeface="+mn-ea"/>
                <a:cs typeface="Times New Roman" pitchFamily="18" charset="0"/>
              </a:rPr>
              <a:t>Починковского района Смоленской области</a:t>
            </a:r>
            <a:endParaRPr lang="ru-RU" sz="2400" b="1" dirty="0">
              <a:solidFill>
                <a:schemeClr val="bg1"/>
              </a:solidFill>
              <a:latin typeface="Sylfaen" panose="010A05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893859"/>
              </p:ext>
            </p:extLst>
          </p:nvPr>
        </p:nvGraphicFramePr>
        <p:xfrm>
          <a:off x="3131840" y="1340768"/>
          <a:ext cx="3096344" cy="4410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Acrobat Document" r:id="rId3" imgW="4503224" imgH="6415848" progId="AcroExch.Document.11">
                  <p:embed/>
                </p:oleObj>
              </mc:Choice>
              <mc:Fallback>
                <p:oleObj name="Acrobat Document" r:id="rId3" imgW="4503224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31840" y="1340768"/>
                        <a:ext cx="3096344" cy="4410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935263"/>
              </p:ext>
            </p:extLst>
          </p:nvPr>
        </p:nvGraphicFramePr>
        <p:xfrm>
          <a:off x="395536" y="620688"/>
          <a:ext cx="3050492" cy="4360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Acrobat Document" r:id="rId5" imgW="4488097" imgH="6415848" progId="AcroExch.Document.11">
                  <p:embed/>
                </p:oleObj>
              </mc:Choice>
              <mc:Fallback>
                <p:oleObj name="Acrobat Document" r:id="rId5" imgW="4488097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5536" y="620688"/>
                        <a:ext cx="3050492" cy="4360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13901"/>
              </p:ext>
            </p:extLst>
          </p:nvPr>
        </p:nvGraphicFramePr>
        <p:xfrm>
          <a:off x="5724128" y="1844824"/>
          <a:ext cx="3025207" cy="4331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Acrobat Document" r:id="rId7" imgW="4480533" imgH="6415848" progId="AcroExch.Document.11">
                  <p:embed/>
                </p:oleObj>
              </mc:Choice>
              <mc:Fallback>
                <p:oleObj name="Acrobat Document" r:id="rId7" imgW="4480533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4128" y="1844824"/>
                        <a:ext cx="3025207" cy="4331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202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31513"/>
              </p:ext>
            </p:extLst>
          </p:nvPr>
        </p:nvGraphicFramePr>
        <p:xfrm>
          <a:off x="467543" y="476672"/>
          <a:ext cx="3966351" cy="573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Document" r:id="rId4" imgW="6725644" imgH="9703599" progId="Word.Document.8">
                  <p:embed/>
                </p:oleObj>
              </mc:Choice>
              <mc:Fallback>
                <p:oleObj name="Document" r:id="rId4" imgW="6725644" imgH="9703599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3" y="476672"/>
                        <a:ext cx="3966351" cy="5734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173060"/>
              </p:ext>
            </p:extLst>
          </p:nvPr>
        </p:nvGraphicFramePr>
        <p:xfrm>
          <a:off x="4808839" y="404664"/>
          <a:ext cx="3939625" cy="581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Document" r:id="rId7" imgW="6569443" imgH="9694614" progId="Word.Document.8">
                  <p:embed/>
                </p:oleObj>
              </mc:Choice>
              <mc:Fallback>
                <p:oleObj name="Document" r:id="rId7" imgW="6569443" imgH="969461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8839" y="404664"/>
                        <a:ext cx="3939625" cy="581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96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336704"/>
          </a:xfrm>
        </p:spPr>
        <p:txBody>
          <a:bodyPr>
            <a:no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 инициативе коллектива 37 пожарной части посёлка Стодолище, в ДПД был включён весь личный состав подразделения во главе с её начальником, </a:t>
            </a:r>
            <a:r>
              <a:rPr lang="ru-RU" sz="1800" dirty="0" err="1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Конашенковым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 Алексеем Валерьевичем. И летом 2012 года численность ДПД возросла до 18 человек. Таким образом, профессиональные пожарные стали оказывать помощь своим коллегам в свободное от работы время.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 2014 году за счёт средств администрации Стодолищенского сельского поселения, добровольная пожарная дружина была оснащена шестью ранцевыми огнетушителями «Ермак», что позволило эффективнее бороться с весенними палами сухой травянистой растительности.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Весной того же 2014 года, стать добровольными пожарными изъявили желание ещё пять односельчан с активной жизненной позицией и неравнодушных к проблемам пожарной безопасности. Таким образом ДПД стала насчитывать уже 23 человека.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7</a:t>
            </a:fld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83568" y="74868"/>
            <a:ext cx="8136904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9525" algn="ctr" defTabSz="914400" rtl="0" eaLnBrk="1" fontAlgn="base" latinLnBrk="0" hangingPunct="1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Сводный реестр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добровольных пожарных Общественного учреждения пожарной охраны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9525" algn="ctr" defTabSz="914400" rtl="0" eaLnBrk="0" fontAlgn="base" latinLnBrk="0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«Добровольная пожарная команда Смоленской области»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377375"/>
              </p:ext>
            </p:extLst>
          </p:nvPr>
        </p:nvGraphicFramePr>
        <p:xfrm>
          <a:off x="288032" y="778908"/>
          <a:ext cx="6228184" cy="440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Acrobat Document" r:id="rId3" imgW="6415981" imgH="4533840" progId="AcroExch.Document.11">
                  <p:embed/>
                </p:oleObj>
              </mc:Choice>
              <mc:Fallback>
                <p:oleObj name="Acrobat Document" r:id="rId3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032" y="778908"/>
                        <a:ext cx="6228184" cy="44007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97035"/>
              </p:ext>
            </p:extLst>
          </p:nvPr>
        </p:nvGraphicFramePr>
        <p:xfrm>
          <a:off x="2426101" y="2204864"/>
          <a:ext cx="6416675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Acrobat Document" r:id="rId5" imgW="6415981" imgH="4533840" progId="AcroExch.Document.11">
                  <p:embed/>
                </p:oleObj>
              </mc:Choice>
              <mc:Fallback>
                <p:oleObj name="Acrobat Document" r:id="rId5" imgW="6415981" imgH="453384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6101" y="2204864"/>
                        <a:ext cx="6416675" cy="453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026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Подразделение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принимает участие в ежегодном областном смотре-конкурсе среди добровольных пожарных формирований муниципальных образований Смоленской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области.</a:t>
            </a:r>
          </a:p>
          <a:p>
            <a:pPr marL="0" indent="45000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активную деятельность в сфере пожарного добровольчества и обеспечения пожарной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ДПД Стодолищенского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сельского поселения неоднократно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поощрялась Главным управлением МЧС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России </a:t>
            </a:r>
            <a:r>
              <a:rPr lang="ru-RU" sz="1800" dirty="0" smtClean="0">
                <a:solidFill>
                  <a:srgbClr val="000000"/>
                </a:solidFill>
                <a:latin typeface="Times New Roman" pitchFamily="18" charset="0"/>
                <a:ea typeface="Arial Unicode MS"/>
                <a:cs typeface="Times New Roman" pitchFamily="18" charset="0"/>
              </a:rPr>
              <a:t>по Смоленской области.</a:t>
            </a:r>
            <a:endParaRPr lang="ru-RU" sz="1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8</a:t>
            </a:fld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809041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 descr="C:\Users\Сергей Лунёв\Desktop\Конкурс ДПО\Стодолище\награды ДПД\IMAG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73016"/>
            <a:ext cx="195208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3563978"/>
            <a:ext cx="2106071" cy="293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C:\Users\Сергей Лунёв\Desktop\Конкурс ДПО\Стодолище\награды ДПД\IMAG11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2026222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2EAA24A-F6B8-4B27-AB1B-B24DAC4CF2D2}" type="slidenum">
              <a:rPr lang="ru-RU" smtClean="0"/>
              <a:t>9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06412" y="241484"/>
            <a:ext cx="81700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Личный состав ДПД Стодолищенского СП</a:t>
            </a:r>
            <a:endParaRPr lang="ru-RU" b="1" dirty="0">
              <a:solidFill>
                <a:prstClr val="black"/>
              </a:solidFill>
            </a:endParaRPr>
          </a:p>
        </p:txBody>
      </p:sp>
      <p:pic>
        <p:nvPicPr>
          <p:cNvPr id="17410" name="Picture 2" descr="C:\Users\Сергей Лунёв\Desktop\Конкурс ДПО\Стодолище\ДПД\20150327_162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764704"/>
            <a:ext cx="4464495" cy="284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Сергей Лунёв\Desktop\Конкурс ДПО\Стодолище\ДПД\IMG_20210715_043354_BURST001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815244"/>
            <a:ext cx="3757482" cy="28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Сергей Лунёв\Desktop\Конкурс ДПО\Стодолище\ДПД\IMG0468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6" y="4149080"/>
            <a:ext cx="4042313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6" y="775278"/>
            <a:ext cx="3682273" cy="31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48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4328</TotalTime>
  <Words>738</Words>
  <Application>Microsoft Office PowerPoint</Application>
  <PresentationFormat>Экран (4:3)</PresentationFormat>
  <Paragraphs>78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Бумажная</vt:lpstr>
      <vt:lpstr>Acrobat Document</vt:lpstr>
      <vt:lpstr>Document</vt:lpstr>
      <vt:lpstr>Документ</vt:lpstr>
      <vt:lpstr>Microsoft Word Document</vt:lpstr>
      <vt:lpstr>Общероссийская общественная организация  ВСЕРОССИЙСКОЕ ДОБРОВОЛЬНОЕ ПОЖАРНОЕ ОБЩЕСТВО СМОЛЕНСКОЕ ОБЛАСТНОЕ ОТДЕЛЕНИЕ</vt:lpstr>
      <vt:lpstr>Содержание</vt:lpstr>
      <vt:lpstr>Историческая справка   о ДПД Стодолищенского сельского поселения  Починковского района Смоленской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Краткая характеристика района обслуживания ДПД Стодолищенского сельского поселения</vt:lpstr>
      <vt:lpstr>Презентация PowerPoint</vt:lpstr>
      <vt:lpstr>Соглашение о совместной деятельности</vt:lpstr>
      <vt:lpstr>Презентация PowerPoint</vt:lpstr>
      <vt:lpstr>Пожарно-профилактическая работа ДПД</vt:lpstr>
      <vt:lpstr>Добровольцы ведут активную пожарно-профилактическую работу среди односельчан, контролируют состояние источников наружного противопожарного  водоснабжения и расчищают подъезды к ним в зимний период</vt:lpstr>
      <vt:lpstr>На базе Стодолищенского сельского дома культуры создан и функционирует «Клуб добровольных пожарных»</vt:lpstr>
      <vt:lpstr>Участие ДПД в соревнованиях среди подразделений ДПО Смоленской области</vt:lpstr>
      <vt:lpstr>Табель основных обязанностей личного состава ДПД</vt:lpstr>
      <vt:lpstr>График дежурства личного состава ДПД</vt:lpstr>
      <vt:lpstr>Схема оповещения личного состава  ДПД Стодолищенского сельского поселения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17</dc:creator>
  <cp:lastModifiedBy>Сергей Лунёв</cp:lastModifiedBy>
  <cp:revision>164</cp:revision>
  <dcterms:created xsi:type="dcterms:W3CDTF">2021-09-08T08:05:24Z</dcterms:created>
  <dcterms:modified xsi:type="dcterms:W3CDTF">2021-12-22T11:26:31Z</dcterms:modified>
</cp:coreProperties>
</file>